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76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8B51E-C37C-452E-9D3C-DFA0F06A6F57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5FC2-2061-49AF-9593-6084153B9FF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6583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4FD264-8481-49AE-94FB-09EA310FC69A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9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10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11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4F33-6791-4921-831C-EBD6448071C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13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14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4443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72602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59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0857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1563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5145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3601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8395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55882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3609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2563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4B69-51CC-40A4-B3B4-C7235CA9E093}" type="datetimeFigureOut">
              <a:rPr lang="es-CO" smtClean="0"/>
              <a:pPr/>
              <a:t>25/02/2013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A4D8-09A6-4863-A54C-F63D454F76E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1914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aps.google.com/maps?rlz=1C1GGLS_esCO305CO305&amp;sourceid=chrome&amp;q=mapa+italia&amp;um=1&amp;ie=UTF-8&amp;split=0&amp;gl=co&amp;sa=X&amp;oi=geocode_result&amp;resnum=1&amp;ct=im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2yM2qsyWWz0&amp;NR=1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Renacimiento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Arquitectura, espiritualidad </a:t>
            </a:r>
            <a:r>
              <a:rPr lang="es-CO" smtClean="0"/>
              <a:t>y espacio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98867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Intención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100" name="AutoShape 4" descr="'Crucifixión de Cristo' (1315), de Giotto di Bondone, expuesta en la  Gemäldegalerie, en Berlí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2" name="Picture 6" descr="'Crucifixión de Cristo' (1315), de Giotto di Bondone, expuesta en la  Gemäldegalerie, en Berlín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1214422"/>
            <a:ext cx="3310113" cy="4500594"/>
          </a:xfrm>
          <a:prstGeom prst="rect">
            <a:avLst/>
          </a:prstGeom>
          <a:noFill/>
        </p:spPr>
      </p:pic>
      <p:sp>
        <p:nvSpPr>
          <p:cNvPr id="4104" name="AutoShape 8" descr="'Reds nº 5' (1961), de Mark Rothko, expuesta en la Gemäldegalerie, en Berlí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6" name="AutoShape 10" descr="'Reds nº 5' (1961), de Mark Rothko, expuesta en la Gemäldegalerie, en Berlí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8" name="AutoShape 12" descr="'Reds nº 5' (1961), de Mark Rothko, expuesta en la Gemäldegalerie, en Berlí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0" name="AutoShape 14" descr="'Reds nº 5' (1961), de Mark Rothko, expuesta en la Gemäldegalerie, en Berlí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53" y="1285860"/>
            <a:ext cx="4366665" cy="430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71406" y="564357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'</a:t>
            </a:r>
            <a:r>
              <a:rPr lang="es-CO" sz="1600" dirty="0" err="1" smtClean="0">
                <a:solidFill>
                  <a:schemeClr val="bg1"/>
                </a:solidFill>
              </a:rPr>
              <a:t>Reds</a:t>
            </a:r>
            <a:r>
              <a:rPr lang="es-CO" sz="1600" dirty="0" smtClean="0">
                <a:solidFill>
                  <a:schemeClr val="bg1"/>
                </a:solidFill>
              </a:rPr>
              <a:t> nº 5' (1961), de Mark </a:t>
            </a:r>
            <a:r>
              <a:rPr lang="es-CO" sz="1600" dirty="0" err="1" smtClean="0">
                <a:solidFill>
                  <a:schemeClr val="bg1"/>
                </a:solidFill>
              </a:rPr>
              <a:t>Rothko</a:t>
            </a:r>
            <a:r>
              <a:rPr lang="es-CO" sz="1600" dirty="0" smtClean="0">
                <a:solidFill>
                  <a:schemeClr val="bg1"/>
                </a:solidFill>
              </a:rPr>
              <a:t>, expuesta en la </a:t>
            </a:r>
            <a:r>
              <a:rPr lang="es-CO" sz="1600" dirty="0" err="1" smtClean="0">
                <a:solidFill>
                  <a:schemeClr val="bg1"/>
                </a:solidFill>
              </a:rPr>
              <a:t>Gemäldegalerie</a:t>
            </a:r>
            <a:r>
              <a:rPr lang="es-CO" sz="1600" dirty="0" smtClean="0">
                <a:solidFill>
                  <a:schemeClr val="bg1"/>
                </a:solidFill>
              </a:rPr>
              <a:t>, en Berlín.- GEMÄLDEGALERIE (BERLIN)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57818" y="578645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</a:rPr>
              <a:t>'Crucifixión de Cristo' (1315), de </a:t>
            </a:r>
            <a:r>
              <a:rPr lang="es-CO" sz="1600" dirty="0" err="1">
                <a:solidFill>
                  <a:schemeClr val="bg1"/>
                </a:solidFill>
              </a:rPr>
              <a:t>Giotto</a:t>
            </a:r>
            <a:r>
              <a:rPr lang="es-CO" sz="1600" dirty="0">
                <a:solidFill>
                  <a:schemeClr val="bg1"/>
                </a:solidFill>
              </a:rPr>
              <a:t> di </a:t>
            </a:r>
            <a:r>
              <a:rPr lang="es-CO" sz="1600" dirty="0" err="1">
                <a:solidFill>
                  <a:schemeClr val="bg1"/>
                </a:solidFill>
              </a:rPr>
              <a:t>Bondone</a:t>
            </a:r>
            <a:r>
              <a:rPr lang="es-CO" sz="1600" dirty="0">
                <a:solidFill>
                  <a:schemeClr val="bg1"/>
                </a:solidFill>
              </a:rPr>
              <a:t>, expuesta en la </a:t>
            </a:r>
            <a:r>
              <a:rPr lang="es-CO" sz="1600" dirty="0" err="1">
                <a:solidFill>
                  <a:schemeClr val="bg1"/>
                </a:solidFill>
              </a:rPr>
              <a:t>Gemäldegalerie</a:t>
            </a:r>
            <a:r>
              <a:rPr lang="es-CO" sz="1600" dirty="0">
                <a:solidFill>
                  <a:schemeClr val="bg1"/>
                </a:solidFill>
              </a:rPr>
              <a:t>, en Berlín</a:t>
            </a:r>
          </a:p>
        </p:txBody>
      </p:sp>
    </p:spTree>
    <p:extLst>
      <p:ext uri="{BB962C8B-B14F-4D97-AF65-F5344CB8AC3E}">
        <p14:creationId xmlns:p14="http://schemas.microsoft.com/office/powerpoint/2010/main" xmlns="" val="34934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6/6c/Michelangelo%27s_Pieta_5450_cut_out_blac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929322" y="21431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 </a:t>
            </a:r>
            <a:r>
              <a:rPr lang="es-ES" dirty="0" err="1" smtClean="0">
                <a:solidFill>
                  <a:schemeClr val="bg1"/>
                </a:solidFill>
              </a:rPr>
              <a:t>pietá</a:t>
            </a:r>
            <a:r>
              <a:rPr lang="es-ES" dirty="0" smtClean="0">
                <a:solidFill>
                  <a:schemeClr val="bg1"/>
                </a:solidFill>
              </a:rPr>
              <a:t>, 1496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57950" y="50720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Miguel Ángel: 1475-1564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8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6/63/Michelangelos_Davi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000108"/>
            <a:ext cx="4018370" cy="5357826"/>
          </a:xfrm>
          <a:prstGeom prst="rect">
            <a:avLst/>
          </a:prstGeom>
          <a:noFill/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0" y="5286388"/>
            <a:ext cx="3686172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sz="1800" dirty="0" err="1" smtClean="0">
                <a:solidFill>
                  <a:schemeClr val="bg1"/>
                </a:solidFill>
              </a:rPr>
              <a:t>Michelangelo</a:t>
            </a:r>
            <a:r>
              <a:rPr lang="es-CO" sz="1800" dirty="0" smtClean="0">
                <a:solidFill>
                  <a:schemeClr val="bg1"/>
                </a:solidFill>
              </a:rPr>
              <a:t> </a:t>
            </a:r>
            <a:r>
              <a:rPr lang="es-CO" sz="1800" dirty="0" err="1" smtClean="0">
                <a:solidFill>
                  <a:schemeClr val="bg1"/>
                </a:solidFill>
              </a:rPr>
              <a:t>Buonarroti</a:t>
            </a:r>
            <a:r>
              <a:rPr lang="es-CO" sz="1800" dirty="0" smtClean="0">
                <a:solidFill>
                  <a:schemeClr val="bg1"/>
                </a:solidFill>
              </a:rPr>
              <a:t>, David. Florencia, 1504</a:t>
            </a:r>
            <a:endParaRPr lang="es-CO" sz="18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00892" y="585789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Naturaleza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Arquitectura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12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2" descr="http://celialosabe.files.wordpress.com/2008/04/frescocapillasixtina-nueva-acropolis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642918"/>
            <a:ext cx="704851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214942" y="621508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Capilla Sixtina,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Bóveda, 1508-1512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0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194" name="Picture 2" descr="http://upload.wikimedia.org/wikipedia/commons/4/48/Galleria_dell%27Accademia%2C_Michelangelo%2C_Prigione_1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214422"/>
            <a:ext cx="1857388" cy="4309485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0/05/Galleria_dell%27Accademia%2C_Michelangelo%2C_Prigione_2_%28Atlante%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1255244"/>
            <a:ext cx="2286016" cy="4245458"/>
          </a:xfrm>
          <a:prstGeom prst="rect">
            <a:avLst/>
          </a:prstGeom>
          <a:noFill/>
        </p:spPr>
      </p:pic>
      <p:pic>
        <p:nvPicPr>
          <p:cNvPr id="8198" name="Picture 6" descr="Archivo:Galleria dell'Accademia, Michelangelo, Prigione 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1266377"/>
            <a:ext cx="1857388" cy="430576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72066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Esclavos, 1520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4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RC\FOTOS\2012\2012-ita\DSC029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1432" y="298479"/>
            <a:ext cx="5112568" cy="655952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3528" y="522920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1552. Cristo en el Limbo. </a:t>
            </a:r>
            <a:r>
              <a:rPr lang="es-CO" sz="1600" dirty="0" err="1" smtClean="0">
                <a:solidFill>
                  <a:schemeClr val="bg1"/>
                </a:solidFill>
              </a:rPr>
              <a:t>Bronzino</a:t>
            </a:r>
            <a:r>
              <a:rPr lang="es-CO" sz="1600" dirty="0" smtClean="0">
                <a:solidFill>
                  <a:schemeClr val="bg1"/>
                </a:solidFill>
              </a:rPr>
              <a:t>. Óleo sobre lienzo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RC\FOTOS\2012\2012-ita\DSC029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19132" y="764704"/>
            <a:ext cx="739282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RC\FOTOS\2012\2012-ita\DSC029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764704"/>
            <a:ext cx="745232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 descr="D:\CRC\FOTOS\2012\2012-ita\DSC029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8024" y="1412776"/>
            <a:ext cx="3363219" cy="448429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043608" y="4653136"/>
            <a:ext cx="266429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CO" dirty="0" smtClean="0">
                <a:solidFill>
                  <a:schemeClr val="bg1"/>
                </a:solidFill>
                <a:latin typeface="Calibri" pitchFamily="34" charset="0"/>
              </a:rPr>
              <a:t>Dedo de Galileo Galilei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CO" dirty="0" smtClean="0">
                <a:solidFill>
                  <a:schemeClr val="bg1"/>
                </a:solidFill>
                <a:latin typeface="Calibri" pitchFamily="34" charset="0"/>
              </a:rPr>
              <a:t>Museo </a:t>
            </a:r>
            <a:r>
              <a:rPr lang="es-CO" dirty="0" err="1" smtClean="0">
                <a:solidFill>
                  <a:schemeClr val="bg1"/>
                </a:solidFill>
                <a:latin typeface="Calibri" pitchFamily="34" charset="0"/>
              </a:rPr>
              <a:t>della</a:t>
            </a:r>
            <a:r>
              <a:rPr lang="es-CO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Calibri" pitchFamily="34" charset="0"/>
              </a:rPr>
              <a:t>scienza</a:t>
            </a:r>
            <a:endParaRPr lang="es-CO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7" name="Picture 3" descr="D:\CRC\FOTOS\2012\2012-ita\DSC029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351196" y="1481454"/>
            <a:ext cx="5733990" cy="4300493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39552" y="5085184"/>
            <a:ext cx="252028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CO" dirty="0" err="1" smtClean="0">
                <a:solidFill>
                  <a:schemeClr val="bg1"/>
                </a:solidFill>
                <a:latin typeface="Calibri" pitchFamily="34" charset="0"/>
              </a:rPr>
              <a:t>Torricelli</a:t>
            </a:r>
            <a:r>
              <a:rPr lang="es-CO" dirty="0" smtClean="0">
                <a:solidFill>
                  <a:schemeClr val="bg1"/>
                </a:solidFill>
                <a:latin typeface="Calibri" pitchFamily="34" charset="0"/>
              </a:rPr>
              <a:t> S.XVI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CO" dirty="0" smtClean="0">
                <a:solidFill>
                  <a:schemeClr val="bg1"/>
                </a:solidFill>
                <a:latin typeface="Calibri" pitchFamily="34" charset="0"/>
              </a:rPr>
              <a:t>Barómetro</a:t>
            </a:r>
          </a:p>
          <a:p>
            <a:pPr marL="342900" indent="-342900">
              <a:spcBef>
                <a:spcPct val="20000"/>
              </a:spcBef>
            </a:pPr>
            <a:r>
              <a:rPr lang="es-CO" dirty="0" smtClean="0">
                <a:solidFill>
                  <a:schemeClr val="bg1"/>
                </a:solidFill>
                <a:latin typeface="Calibri" pitchFamily="34" charset="0"/>
              </a:rPr>
              <a:t>Museo </a:t>
            </a:r>
            <a:r>
              <a:rPr lang="es-CO" dirty="0" err="1" smtClean="0">
                <a:solidFill>
                  <a:schemeClr val="bg1"/>
                </a:solidFill>
                <a:latin typeface="Calibri" pitchFamily="34" charset="0"/>
              </a:rPr>
              <a:t>della</a:t>
            </a:r>
            <a:r>
              <a:rPr lang="es-CO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CO" dirty="0" err="1" smtClean="0">
                <a:solidFill>
                  <a:schemeClr val="bg1"/>
                </a:solidFill>
                <a:latin typeface="Calibri" pitchFamily="34" charset="0"/>
              </a:rPr>
              <a:t>scienza</a:t>
            </a:r>
            <a:endParaRPr lang="es-CO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CO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3076" name="3 CuadroTexto"/>
          <p:cNvSpPr txBox="1">
            <a:spLocks noChangeArrowheads="1"/>
          </p:cNvSpPr>
          <p:nvPr/>
        </p:nvSpPr>
        <p:spPr bwMode="auto">
          <a:xfrm>
            <a:off x="214313" y="2357438"/>
            <a:ext cx="22145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Calibri" pitchFamily="34" charset="0"/>
                <a:hlinkClick r:id="rId2"/>
              </a:rPr>
              <a:t>http://maps.google.com/maps?rlz=1C1GGLS_esCO305CO305&amp;sourceid=chrome&amp;q=mapa+italia&amp;um=1&amp;ie=UTF-8&amp;split=0&amp;gl=co&amp;sa=X&amp;oi=geocode_result&amp;resnum=1&amp;ct=image</a:t>
            </a:r>
            <a:endParaRPr lang="es-CO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8" y="393700"/>
            <a:ext cx="4929187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99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hellenberger.net/europe/second/PICT08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3" y="3384550"/>
            <a:ext cx="4500562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http://upload.wikimedia.org/wikipedia/commons/8/8a/San_Marco_%28evening_view%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24313" y="187325"/>
            <a:ext cx="49053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2 Marcador de contenido"/>
          <p:cNvSpPr txBox="1">
            <a:spLocks/>
          </p:cNvSpPr>
          <p:nvPr/>
        </p:nvSpPr>
        <p:spPr bwMode="auto">
          <a:xfrm>
            <a:off x="428625" y="5500688"/>
            <a:ext cx="3686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Iglesia de San marcos, </a:t>
            </a:r>
            <a:endParaRPr lang="es-CO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CO" dirty="0">
                <a:solidFill>
                  <a:schemeClr val="bg1"/>
                </a:solidFill>
                <a:latin typeface="Calibri" pitchFamily="34" charset="0"/>
              </a:rPr>
              <a:t>siglo </a:t>
            </a:r>
            <a:r>
              <a:rPr lang="es-CO" dirty="0" smtClean="0">
                <a:solidFill>
                  <a:schemeClr val="bg1"/>
                </a:solidFill>
                <a:latin typeface="Calibri" pitchFamily="34" charset="0"/>
              </a:rPr>
              <a:t>XI (1063-1617)</a:t>
            </a:r>
            <a:endParaRPr lang="es-CO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6115050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ars</a:t>
            </a:r>
            <a:endParaRPr lang="es-CO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6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9/9d/Milano-duomodimilano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0" y="2500313"/>
            <a:ext cx="5872163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2 Marcador de contenido"/>
          <p:cNvSpPr txBox="1">
            <a:spLocks/>
          </p:cNvSpPr>
          <p:nvPr/>
        </p:nvSpPr>
        <p:spPr bwMode="auto">
          <a:xfrm>
            <a:off x="428625" y="5500688"/>
            <a:ext cx="3686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dirty="0" err="1">
                <a:solidFill>
                  <a:schemeClr val="bg1"/>
                </a:solidFill>
                <a:latin typeface="Calibri" pitchFamily="34" charset="0"/>
              </a:rPr>
              <a:t>Duomo</a:t>
            </a:r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 de Milán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Calibri" pitchFamily="34" charset="0"/>
              </a:rPr>
              <a:t>S.XIV (1386-1805)</a:t>
            </a:r>
            <a:endParaRPr lang="es-CO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ars</a:t>
            </a:r>
            <a:endParaRPr lang="es-CO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0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7/71/Duomo_di_milano_kes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50" y="2138363"/>
            <a:ext cx="6616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2 Marcador de contenido"/>
          <p:cNvSpPr txBox="1">
            <a:spLocks/>
          </p:cNvSpPr>
          <p:nvPr/>
        </p:nvSpPr>
        <p:spPr bwMode="auto">
          <a:xfrm>
            <a:off x="0" y="5500688"/>
            <a:ext cx="3686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dirty="0" err="1">
                <a:solidFill>
                  <a:schemeClr val="bg1"/>
                </a:solidFill>
                <a:latin typeface="Calibri" pitchFamily="34" charset="0"/>
              </a:rPr>
              <a:t>Duomo</a:t>
            </a:r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s-ES" dirty="0" err="1">
                <a:solidFill>
                  <a:schemeClr val="bg1"/>
                </a:solidFill>
                <a:latin typeface="Calibri" pitchFamily="34" charset="0"/>
              </a:rPr>
              <a:t>Milan</a:t>
            </a:r>
            <a:endParaRPr lang="es-ES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  <a:latin typeface="Calibri" pitchFamily="34" charset="0"/>
              </a:rPr>
              <a:t>S.XIV (1386-1805)</a:t>
            </a:r>
            <a:endParaRPr lang="es-CO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ars</a:t>
            </a:r>
            <a:endParaRPr lang="es-CO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796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ars</a:t>
            </a:r>
            <a:endParaRPr lang="es-CO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2 Marcador de contenido"/>
          <p:cNvSpPr txBox="1">
            <a:spLocks/>
          </p:cNvSpPr>
          <p:nvPr/>
        </p:nvSpPr>
        <p:spPr bwMode="auto">
          <a:xfrm>
            <a:off x="4572000" y="5286375"/>
            <a:ext cx="3686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Santa María del </a:t>
            </a:r>
            <a:r>
              <a:rPr lang="es-ES" dirty="0" err="1">
                <a:solidFill>
                  <a:schemeClr val="bg1"/>
                </a:solidFill>
                <a:latin typeface="Calibri" pitchFamily="34" charset="0"/>
              </a:rPr>
              <a:t>Fiore</a:t>
            </a:r>
            <a:endParaRPr lang="es-CO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s-CO" dirty="0">
                <a:solidFill>
                  <a:schemeClr val="bg1"/>
                </a:solidFill>
                <a:latin typeface="Calibri" pitchFamily="34" charset="0"/>
              </a:rPr>
              <a:t>Filipo </a:t>
            </a:r>
            <a:r>
              <a:rPr lang="es-CO" dirty="0" err="1">
                <a:solidFill>
                  <a:schemeClr val="bg1"/>
                </a:solidFill>
                <a:latin typeface="Calibri" pitchFamily="34" charset="0"/>
              </a:rPr>
              <a:t>Brunelleschi</a:t>
            </a:r>
            <a:r>
              <a:rPr lang="es-CO" dirty="0">
                <a:solidFill>
                  <a:schemeClr val="bg1"/>
                </a:solidFill>
                <a:latin typeface="Calibri" pitchFamily="34" charset="0"/>
              </a:rPr>
              <a:t>, siglo XV</a:t>
            </a:r>
          </a:p>
        </p:txBody>
      </p:sp>
      <p:pic>
        <p:nvPicPr>
          <p:cNvPr id="7172" name="Picture 2" descr="http://virtual.yosemite.cc.ca.us/ghayes/images/DSC00754%20Cathedral%20of%20Santa%20Maria%20del%20Fiore%20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" y="22860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Santa Maria del Fior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2000250"/>
            <a:ext cx="2571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5 Rectángulo"/>
          <p:cNvSpPr>
            <a:spLocks noChangeArrowheads="1"/>
          </p:cNvSpPr>
          <p:nvPr/>
        </p:nvSpPr>
        <p:spPr bwMode="auto">
          <a:xfrm>
            <a:off x="6215063" y="1714500"/>
            <a:ext cx="21431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u="sng" dirty="0">
                <a:solidFill>
                  <a:schemeClr val="bg1"/>
                </a:solidFill>
                <a:latin typeface="Calibri" pitchFamily="34" charset="0"/>
                <a:hlinkClick r:id="rId5"/>
              </a:rPr>
              <a:t>http://www.youtube.com/watch?v=2yM2qsyWWz0&amp;NR=1</a:t>
            </a:r>
            <a:endParaRPr lang="es-CO" u="sng" dirty="0">
              <a:solidFill>
                <a:schemeClr val="bg1"/>
              </a:solidFill>
              <a:latin typeface="Calibri" pitchFamily="34" charset="0"/>
            </a:endParaRPr>
          </a:p>
          <a:p>
            <a:endParaRPr lang="es-ES" u="sng" dirty="0">
              <a:solidFill>
                <a:schemeClr val="bg1"/>
              </a:solidFill>
              <a:latin typeface="Calibri" pitchFamily="34" charset="0"/>
            </a:endParaRPr>
          </a:p>
          <a:p>
            <a:endParaRPr lang="es-ES" u="sng" dirty="0">
              <a:solidFill>
                <a:schemeClr val="bg1"/>
              </a:solidFill>
              <a:latin typeface="Calibri" pitchFamily="34" charset="0"/>
            </a:endParaRPr>
          </a:p>
          <a:p>
            <a:endParaRPr lang="es-ES" u="sng" dirty="0">
              <a:solidFill>
                <a:schemeClr val="bg1"/>
              </a:solidFill>
              <a:latin typeface="Calibri" pitchFamily="34" charset="0"/>
            </a:endParaRPr>
          </a:p>
          <a:p>
            <a:endParaRPr lang="es-ES" u="sng" dirty="0">
              <a:solidFill>
                <a:schemeClr val="bg1"/>
              </a:solidFill>
              <a:latin typeface="Calibri" pitchFamily="34" charset="0"/>
            </a:endParaRPr>
          </a:p>
          <a:p>
            <a:endParaRPr lang="es-ES" u="sng" dirty="0">
              <a:solidFill>
                <a:schemeClr val="bg1"/>
              </a:solidFill>
              <a:latin typeface="Calibri" pitchFamily="34" charset="0"/>
            </a:endParaRPr>
          </a:p>
          <a:p>
            <a:endParaRPr lang="es-ES" u="sng" dirty="0">
              <a:solidFill>
                <a:schemeClr val="bg1"/>
              </a:solidFill>
              <a:latin typeface="Calibri" pitchFamily="34" charset="0"/>
            </a:endParaRPr>
          </a:p>
          <a:p>
            <a:endParaRPr lang="es-ES" u="sng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espejo</a:t>
            </a:r>
            <a:endParaRPr lang="es-CO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0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El gesto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El sentido</a:t>
            </a:r>
          </a:p>
          <a:p>
            <a:pPr>
              <a:buNone/>
            </a:pPr>
            <a:r>
              <a:rPr lang="es-ES" dirty="0" smtClean="0">
                <a:solidFill>
                  <a:schemeClr val="bg1"/>
                </a:solidFill>
              </a:rPr>
              <a:t>Las palabras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1448347"/>
            <a:ext cx="2845354" cy="490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Intención</a:t>
            </a:r>
            <a:endParaRPr kumimoji="0" lang="es-CO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868" y="600076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Piero de la Francesca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La Anunciación, S.XV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5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167</Words>
  <Application>Microsoft Office PowerPoint</Application>
  <PresentationFormat>Presentación en pantalla (4:3)</PresentationFormat>
  <Paragraphs>54</Paragraphs>
  <Slides>17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Renacimiento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Intención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Rojas Cocoma</dc:creator>
  <cp:lastModifiedBy>CARLOS</cp:lastModifiedBy>
  <cp:revision>8</cp:revision>
  <dcterms:created xsi:type="dcterms:W3CDTF">2013-02-11T15:17:09Z</dcterms:created>
  <dcterms:modified xsi:type="dcterms:W3CDTF">2013-02-25T15:01:37Z</dcterms:modified>
</cp:coreProperties>
</file>